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7" r:id="rId3"/>
    <p:sldId id="278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269" r:id="rId22"/>
  </p:sldIdLst>
  <p:sldSz cx="9144000" cy="6858000" type="screen4x3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 kong" initials="k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10020AF-90A9-472F-BAF9-337032263149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82CBC4C4-6C6B-40E3-9545-C54DF01C1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60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180BD5D-50C7-47D6-B4EA-5E8C6BCD6FEC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962" y="4725075"/>
            <a:ext cx="5486078" cy="4475718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82924A0B-9D05-4F81-A779-F46B48A34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5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近期能源之星检测要求变化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915616" y="3886200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-----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月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4" y="516335"/>
            <a:ext cx="80105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4" y="2348880"/>
            <a:ext cx="8035156" cy="166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" y="4725144"/>
            <a:ext cx="8277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164288" y="872183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0272" y="2639285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56945" y="476572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P12  </a:t>
            </a:r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20" y="1179909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年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月，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EPA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更新了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《</a:t>
            </a:r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能源之星灯具实验室认可指南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》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。删除了“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 Intensity Discharge Luminaires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”及“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Halogen Luminaires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”相关内容。 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其他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变更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内容请见以下幻灯片。</a:t>
            </a:r>
            <a:endParaRPr lang="zh-CN" alt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8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5" y="260648"/>
            <a:ext cx="7884368" cy="5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4" y="791636"/>
            <a:ext cx="7879779" cy="7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7" y="1683445"/>
            <a:ext cx="3528392" cy="2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23647"/>
            <a:ext cx="5008092" cy="376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780010" y="4725144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299695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0312" y="201131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旧版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64288" y="97395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22" y="5429862"/>
            <a:ext cx="4952482" cy="12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4716016" y="6040082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3" y="1973617"/>
            <a:ext cx="3419519" cy="27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872561" y="263691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旧版</a:t>
            </a:r>
            <a:r>
              <a:rPr lang="en-US" altLang="zh-CN" b="1" dirty="0" smtClean="0">
                <a:solidFill>
                  <a:srgbClr val="FF0000"/>
                </a:solidFill>
              </a:rPr>
              <a:t>P7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006799" cy="40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1" y="2429377"/>
            <a:ext cx="3658543" cy="20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666656" cy="390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183485" y="6031789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7944" y="908720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旧版</a:t>
            </a:r>
            <a:r>
              <a:rPr lang="en-US" altLang="zh-CN" b="1" dirty="0" smtClean="0">
                <a:solidFill>
                  <a:srgbClr val="FF0000"/>
                </a:solidFill>
              </a:rPr>
              <a:t>P8-P9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5013176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2080" y="4826095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91162" cy="30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7" y="2924944"/>
            <a:ext cx="6015710" cy="339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63688" y="4643153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1960" y="908720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旧版 </a:t>
            </a:r>
            <a:r>
              <a:rPr lang="en-US" altLang="zh-CN" b="1" dirty="0" smtClean="0">
                <a:solidFill>
                  <a:srgbClr val="FF0000"/>
                </a:solidFill>
              </a:rPr>
              <a:t>P10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5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3" y="332656"/>
            <a:ext cx="572944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0806"/>
            <a:ext cx="5657436" cy="574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1761563">
            <a:off x="3041768" y="4760414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4980" y="227687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7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6198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267744" y="1814560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184" y="1616538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981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8" y="3571876"/>
            <a:ext cx="5982568" cy="30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354487">
            <a:off x="2721520" y="5299152"/>
            <a:ext cx="968475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436510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1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4674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004048" y="1556792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月版</a:t>
            </a:r>
            <a:r>
              <a:rPr lang="en-US" altLang="zh-CN" b="1" dirty="0" smtClean="0">
                <a:solidFill>
                  <a:srgbClr val="FF0000"/>
                </a:solidFill>
              </a:rPr>
              <a:t>P13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删除对</a:t>
            </a:r>
            <a:r>
              <a:rPr lang="en-US" altLang="zh-CN" b="1" dirty="0" smtClean="0">
                <a:solidFill>
                  <a:srgbClr val="FF0000"/>
                </a:solidFill>
              </a:rPr>
              <a:t>Power Factor </a:t>
            </a:r>
            <a:r>
              <a:rPr lang="zh-CN" altLang="en-US" b="1" dirty="0" smtClean="0">
                <a:solidFill>
                  <a:srgbClr val="FF0000"/>
                </a:solidFill>
              </a:rPr>
              <a:t>标准的引用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9532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 rot="1354487">
            <a:off x="6491359" y="1374030"/>
            <a:ext cx="1342960" cy="22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r>
              <a:rPr lang="en-US" altLang="zh-CN" b="1" dirty="0" smtClean="0">
                <a:solidFill>
                  <a:srgbClr val="FF0000"/>
                </a:solidFill>
              </a:rPr>
              <a:t>P14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1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1818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 rot="1354487">
            <a:off x="5920783" y="1185510"/>
            <a:ext cx="1836038" cy="94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r>
              <a:rPr lang="en-US" altLang="zh-CN" b="1" dirty="0" smtClean="0">
                <a:solidFill>
                  <a:srgbClr val="FF0000"/>
                </a:solidFill>
              </a:rPr>
              <a:t>P14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020" y="1179909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年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月，随着一批新版产品标准的实施，</a:t>
            </a: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EPA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更新了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《</a:t>
            </a:r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能源之星检测方法列表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》</a:t>
            </a:r>
            <a:r>
              <a:rPr lang="zh-C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。具体变更内容请见以下幻灯片。</a:t>
            </a:r>
            <a:endParaRPr lang="zh-CN" alt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3"/>
            <a:ext cx="70961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 rot="1354487">
            <a:off x="6782148" y="1387851"/>
            <a:ext cx="1409451" cy="193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r>
              <a:rPr lang="en-US" altLang="zh-CN" b="1" dirty="0" smtClean="0">
                <a:solidFill>
                  <a:srgbClr val="FF0000"/>
                </a:solidFill>
              </a:rPr>
              <a:t>P15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7776" y="2967335"/>
            <a:ext cx="276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THANKS!</a:t>
            </a:r>
            <a:endParaRPr lang="zh-CN" altLang="en-US" sz="5400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0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697">
            <a:off x="608551" y="1038135"/>
            <a:ext cx="6258194" cy="48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77">
            <a:off x="1971908" y="730580"/>
            <a:ext cx="6622132" cy="51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267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4877"/>
            <a:ext cx="79819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164288" y="1788468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4288" y="436510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4221"/>
            <a:ext cx="7981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6" y="3336404"/>
            <a:ext cx="83248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164288" y="3573016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35663" y="184482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2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5" y="3356992"/>
            <a:ext cx="82581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5" y="1052736"/>
            <a:ext cx="79914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135663" y="184482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4288" y="3573016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3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7" y="764704"/>
            <a:ext cx="80200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337048"/>
            <a:ext cx="8267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126088" y="980728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79096" y="2708920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4581128"/>
            <a:ext cx="83153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179096" y="4599781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P8  </a:t>
            </a:r>
            <a:r>
              <a:rPr lang="zh-CN" altLang="en-US" b="1" dirty="0" smtClean="0">
                <a:solidFill>
                  <a:srgbClr val="FF0000"/>
                </a:solidFill>
              </a:rPr>
              <a:t>新增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01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104706" y="155679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780928"/>
            <a:ext cx="82200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7179096" y="3721621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68552" cy="52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836712"/>
            <a:ext cx="4957514" cy="29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11960" y="548680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2014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P10-P11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33" y="2787781"/>
            <a:ext cx="5893284" cy="213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33" y="4797152"/>
            <a:ext cx="5887182" cy="18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871700" y="4509120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</a:rPr>
              <a:t>版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P9-P10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5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264</Words>
  <Application>Microsoft Office PowerPoint</Application>
  <PresentationFormat>全屏显示(4:3)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近期能源之星检测要求变化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2012CNAS能源之星项目概况</dc:title>
  <cp:lastModifiedBy>00272</cp:lastModifiedBy>
  <cp:revision>209</cp:revision>
  <cp:lastPrinted>2015-12-02T06:58:55Z</cp:lastPrinted>
  <dcterms:modified xsi:type="dcterms:W3CDTF">2015-12-02T06:59:05Z</dcterms:modified>
</cp:coreProperties>
</file>